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40"/>
  </p:notesMasterIdLst>
  <p:sldIdLst>
    <p:sldId id="335" r:id="rId3"/>
    <p:sldId id="336" r:id="rId4"/>
    <p:sldId id="256" r:id="rId5"/>
    <p:sldId id="303" r:id="rId6"/>
    <p:sldId id="308" r:id="rId7"/>
    <p:sldId id="310" r:id="rId8"/>
    <p:sldId id="283" r:id="rId9"/>
    <p:sldId id="304" r:id="rId10"/>
    <p:sldId id="284" r:id="rId11"/>
    <p:sldId id="307" r:id="rId12"/>
    <p:sldId id="311" r:id="rId13"/>
    <p:sldId id="312" r:id="rId14"/>
    <p:sldId id="305" r:id="rId15"/>
    <p:sldId id="313" r:id="rId16"/>
    <p:sldId id="314" r:id="rId17"/>
    <p:sldId id="315" r:id="rId18"/>
    <p:sldId id="316" r:id="rId19"/>
    <p:sldId id="333" r:id="rId20"/>
    <p:sldId id="317" r:id="rId21"/>
    <p:sldId id="334" r:id="rId22"/>
    <p:sldId id="318" r:id="rId23"/>
    <p:sldId id="319" r:id="rId24"/>
    <p:sldId id="320" r:id="rId25"/>
    <p:sldId id="306" r:id="rId26"/>
    <p:sldId id="321" r:id="rId27"/>
    <p:sldId id="322" r:id="rId28"/>
    <p:sldId id="323" r:id="rId29"/>
    <p:sldId id="324" r:id="rId30"/>
    <p:sldId id="325" r:id="rId31"/>
    <p:sldId id="326" r:id="rId32"/>
    <p:sldId id="331" r:id="rId33"/>
    <p:sldId id="327" r:id="rId34"/>
    <p:sldId id="330" r:id="rId35"/>
    <p:sldId id="332" r:id="rId36"/>
    <p:sldId id="337" r:id="rId37"/>
    <p:sldId id="338" r:id="rId38"/>
    <p:sldId id="261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iF7liXgx0WISm+ARbuxCpw==" hashData="O+0sKyAmrXC55CJgG1sWA6VqYoc="/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8C60"/>
    <a:srgbClr val="E66126"/>
    <a:srgbClr val="BDEEFF"/>
    <a:srgbClr val="FFA544"/>
    <a:srgbClr val="996633"/>
    <a:srgbClr val="65C4E9"/>
    <a:srgbClr val="CBEA79"/>
    <a:srgbClr val="FFF1C6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3947" autoAdjust="0"/>
  </p:normalViewPr>
  <p:slideViewPr>
    <p:cSldViewPr snapToGrid="0">
      <p:cViewPr>
        <p:scale>
          <a:sx n="76" d="100"/>
          <a:sy n="76" d="100"/>
        </p:scale>
        <p:origin x="-38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9339-9DA0-4837-B8EC-1D723993DDF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965A-69FD-4328-983F-3096CF674B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2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2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khổ</a:t>
            </a:r>
            <a:r>
              <a:rPr lang="en-US" baseline="0" smtClean="0"/>
              <a:t> 1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6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click </a:t>
            </a:r>
            <a:r>
              <a:rPr lang="en-US" baseline="0" dirty="0" err="1" smtClean="0"/>
              <a:t>chuột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30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8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5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04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hô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hô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Gộp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16: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14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5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7D814D5-1E87-4A47-A030-014066B2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6121E8-ECA5-4E8E-B276-3607FC77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A0E83D-FE5E-4CA4-89CE-81B5A2C3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95DF811-E799-4A4C-860C-06CDFB1914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1E0D7BF-540B-4FD5-89EF-78E96ED5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6D52E30-1F6C-42FC-9A99-303C3D470444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781E0441-625C-4766-99A1-82A40221B3DB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59CDC4B8-1A71-4421-8094-EC76A108E588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ED02532-6B8A-4436-BD3B-A6BA406DC7DD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A0C91020-9A66-4520-9997-A8F38910CBA5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xmlns="" id="{844EAD95-01C0-4C9D-9FE3-7FF1846E64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03BF01CD-6212-4FCB-BCB3-BD811C02EC5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B6C45256-8602-4FDA-B1AA-9BB1F0E2ED78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xmlns="" id="{62545C8C-5DA9-4C7A-9558-29EA6B8D55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3CEB29D1-7B89-4D49-9FC4-A20AC42A5BBE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>
            <a:extLst>
              <a:ext uri="{FF2B5EF4-FFF2-40B4-BE49-F238E27FC236}">
                <a16:creationId xmlns:a16="http://schemas.microsoft.com/office/drawing/2014/main" xmlns="" id="{53898FB1-6087-4E56-A6FF-725ADB07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489620-0725-482A-BC74-E0E25AEE5F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33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91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2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8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2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47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23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1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0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10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9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AC2DE-EF12-4721-BA85-2335F3131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089FC9-DA86-426C-9362-5FF6AE240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0646E7-296B-4C71-9F58-6E8F74AE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183B470-4A38-4413-A22F-74E9B9FCC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A999B37-AD50-44D7-990E-3E629E000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C939B2A-0A5E-49CB-975B-FD19B9325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A0467F-BEFC-4078-9455-AB0ACEF6C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68A10E5B-C215-49BD-BB85-756FD04239A4}"/>
              </a:ext>
            </a:extLst>
          </p:cNvPr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0EC54C79-5759-40A9-8F40-5D7BCFE9569C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A988EC38-FB9A-4B35-892E-FC75846F5BC8}"/>
                </a:ext>
              </a:extLst>
            </p:cNvPr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>
            <a:extLst>
              <a:ext uri="{FF2B5EF4-FFF2-40B4-BE49-F238E27FC236}">
                <a16:creationId xmlns:a16="http://schemas.microsoft.com/office/drawing/2014/main" xmlns="" id="{BDF2F13F-CBDC-4E1A-AEA7-D9E9C00A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0D70B58-1F01-4E1C-853E-4E148A4BFA28}"/>
              </a:ext>
            </a:extLst>
          </p:cNvPr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33FB12A-5B2B-4D62-AF01-A8A972F1EDC0}"/>
              </a:ext>
            </a:extLst>
          </p:cNvPr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32FC6E5-ABE8-492B-9E82-E0FCB4A1A297}"/>
              </a:ext>
            </a:extLst>
          </p:cNvPr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xmlns="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xmlns="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xmlns="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xmlns="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xmlns="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xmlns="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0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82B033B-792F-4806-8F0E-0BC70E783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552" y="244923"/>
            <a:ext cx="2405576" cy="30859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3" y="4749304"/>
            <a:ext cx="2063667" cy="1848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02343" y="292997"/>
            <a:ext cx="2097635" cy="13348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934A8BF-16C5-45FA-BEC9-503551B19C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8335"/>
            <a:ext cx="1739900" cy="93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91733" flipH="1">
            <a:off x="8523848" y="165358"/>
            <a:ext cx="1398147" cy="1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90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2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99" r:id="rId7"/>
    <p:sldLayoutId id="2147483655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9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53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12" Type="http://schemas.openxmlformats.org/officeDocument/2006/relationships/image" Target="../media/image6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59.gif"/><Relationship Id="rId5" Type="http://schemas.openxmlformats.org/officeDocument/2006/relationships/image" Target="../media/image54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3950A2-EA69-4DF8-8B8E-EBBCBF5D4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EEC042-EDE7-4368-AA2D-A16FDC615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1B6405-FBF3-4A02-ADFB-E6A9C9368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" t="33738" r="12296" b="508"/>
          <a:stretch/>
        </p:blipFill>
        <p:spPr>
          <a:xfrm>
            <a:off x="26466" y="0"/>
            <a:ext cx="1254967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30762" y="192031"/>
            <a:ext cx="10429623" cy="2164804"/>
            <a:chOff x="-367905" y="40902"/>
            <a:chExt cx="7695372" cy="2164136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1308094" y="316314"/>
              <a:ext cx="6019373" cy="1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50000"/>
                </a:lnSpc>
              </a:pPr>
              <a:r>
                <a:rPr lang="en-US" altLang="en-US" sz="3700" b="1" dirty="0">
                  <a:latin typeface="Times New Roman" pitchFamily="18" charset="0"/>
                  <a:cs typeface="Times New Roman" pitchFamily="18" charset="0"/>
                </a:rPr>
                <a:t>ỦY BAN NHÂN DÂN QUẬN 3</a:t>
              </a:r>
            </a:p>
            <a:p>
              <a:pPr algn="ctr" eaLnBrk="1" hangingPunct="1"/>
              <a:r>
                <a:rPr lang="en-US" altLang="en-US" sz="3700" b="1" dirty="0">
                  <a:latin typeface="Times New Roman" pitchFamily="18" charset="0"/>
                  <a:cs typeface="Times New Roman" pitchFamily="18" charset="0"/>
                </a:rPr>
                <a:t>PHÒNG GIÁO DỤC VÀ ĐÀO TẠO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950642" y="2205038"/>
              <a:ext cx="2209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7905" y="40902"/>
              <a:ext cx="1675999" cy="167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52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1224" y="602521"/>
            <a:ext cx="6785439" cy="102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06298" y="579449"/>
            <a:ext cx="5884836" cy="721340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Luyện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nối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tiếp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theo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khổ</a:t>
            </a:r>
            <a:endParaRPr lang="zh-CN" altLang="en-US" sz="3600" b="1" kern="0" dirty="0">
              <a:solidFill>
                <a:srgbClr val="E66126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11224" y="647362"/>
            <a:ext cx="585514" cy="5855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08013" y="1468620"/>
            <a:ext cx="8283121" cy="4798449"/>
            <a:chOff x="908013" y="1468620"/>
            <a:chExt cx="8283121" cy="4798449"/>
          </a:xfrm>
        </p:grpSpPr>
        <p:sp>
          <p:nvSpPr>
            <p:cNvPr id="10" name="Rectangle 9"/>
            <p:cNvSpPr/>
            <p:nvPr/>
          </p:nvSpPr>
          <p:spPr>
            <a:xfrm>
              <a:off x="908013" y="2265974"/>
              <a:ext cx="3709670" cy="3847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07700" y="2265974"/>
              <a:ext cx="4083434" cy="400109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6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6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6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302" y="1468620"/>
              <a:ext cx="3684467" cy="83895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010762" y="3101000"/>
            <a:ext cx="2816281" cy="1272618"/>
            <a:chOff x="10558021" y="11053"/>
            <a:chExt cx="2816281" cy="1272618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10558021" y="11053"/>
              <a:ext cx="2816281" cy="1272618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E7F6C2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6684" y="105322"/>
              <a:ext cx="2699337" cy="1029972"/>
            </a:xfrm>
            <a:prstGeom prst="rect">
              <a:avLst/>
            </a:prstGeom>
          </p:spPr>
        </p:pic>
      </p:grpSp>
      <p:sp>
        <p:nvSpPr>
          <p:cNvPr id="15" name="Teardrop 14"/>
          <p:cNvSpPr/>
          <p:nvPr/>
        </p:nvSpPr>
        <p:spPr>
          <a:xfrm>
            <a:off x="584013" y="2328051"/>
            <a:ext cx="324000" cy="32400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6" name="Teardrop 15"/>
          <p:cNvSpPr/>
          <p:nvPr/>
        </p:nvSpPr>
        <p:spPr>
          <a:xfrm>
            <a:off x="584013" y="4028953"/>
            <a:ext cx="324000" cy="324000"/>
          </a:xfrm>
          <a:prstGeom prst="teardrop">
            <a:avLst/>
          </a:prstGeom>
          <a:solidFill>
            <a:srgbClr val="CBEA7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4783700" y="2324851"/>
            <a:ext cx="324000" cy="324000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4831193" y="4027577"/>
            <a:ext cx="324000" cy="324000"/>
          </a:xfrm>
          <a:prstGeom prst="teardrop">
            <a:avLst/>
          </a:prstGeom>
          <a:solidFill>
            <a:srgbClr val="BDEE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87810" y="2701268"/>
            <a:ext cx="1152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V="1">
            <a:off x="3613204" y="4818627"/>
            <a:ext cx="82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2766302" y="5229735"/>
            <a:ext cx="75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6585668" y="4443180"/>
            <a:ext cx="154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6945458" y="5632528"/>
            <a:ext cx="118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V="1">
            <a:off x="3822756" y="2329623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V="1">
            <a:off x="3628466" y="2738685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V="1">
            <a:off x="3681905" y="274021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3941021" y="31213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3769317" y="349836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3822756" y="3499892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V="1">
            <a:off x="4357066" y="406852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 flipV="1">
            <a:off x="4447416" y="446452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V="1">
            <a:off x="3941021" y="4871904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476332" y="5254613"/>
            <a:ext cx="72000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 flipV="1">
            <a:off x="4523784" y="5254613"/>
            <a:ext cx="72000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V="1">
            <a:off x="7865408" y="2324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8141915" y="2720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8505872" y="3116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 flipV="1">
            <a:off x="8427414" y="355353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 flipV="1">
            <a:off x="8484586" y="355353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 flipV="1">
            <a:off x="8180691" y="4068521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V="1">
            <a:off x="8117128" y="4488378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 flipV="1">
            <a:off x="8157085" y="486734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 flipV="1">
            <a:off x="8197042" y="5246314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7" name="Straight Connector 46"/>
          <p:cNvCxnSpPr/>
          <p:nvPr/>
        </p:nvCxnSpPr>
        <p:spPr>
          <a:xfrm flipV="1">
            <a:off x="8258326" y="5246314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5722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982391" y="345151"/>
            <a:ext cx="4044892" cy="57677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D7F77">
              <a:lumMod val="40000"/>
              <a:lumOff val="60000"/>
            </a:srgbClr>
          </a:solidFill>
          <a:ln w="12700" cap="flat" cmpd="sng" algn="ctr">
            <a:solidFill>
              <a:srgbClr val="FD7F77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06" y="283825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351" y="1810880"/>
            <a:ext cx="4628649" cy="1815882"/>
          </a:xfrm>
          <a:prstGeom prst="rect">
            <a:avLst/>
          </a:prstGeom>
          <a:solidFill>
            <a:srgbClr val="FFD670">
              <a:lumMod val="40000"/>
              <a:lumOff val="60000"/>
            </a:srgbClr>
          </a:solidFill>
          <a:ln w="19050">
            <a:solidFill>
              <a:srgbClr val="FFD670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71" y="298858"/>
            <a:ext cx="614857" cy="686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980315">
            <a:off x="1581562" y="4273269"/>
            <a:ext cx="2453942" cy="1389922"/>
            <a:chOff x="250790" y="4558714"/>
            <a:chExt cx="2453942" cy="1389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250790" y="4575431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610139" y="4558714"/>
              <a:ext cx="1094593" cy="137320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0078" t="22547"/>
          <a:stretch/>
        </p:blipFill>
        <p:spPr>
          <a:xfrm>
            <a:off x="5791200" y="2127404"/>
            <a:ext cx="5333999" cy="25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792" y="319686"/>
            <a:ext cx="10143535" cy="4887090"/>
            <a:chOff x="54792" y="319686"/>
            <a:chExt cx="10143535" cy="4887090"/>
          </a:xfrm>
        </p:grpSpPr>
        <p:sp>
          <p:nvSpPr>
            <p:cNvPr id="2" name="Rounded Rectangle 1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28130" y="1421739"/>
              <a:ext cx="3425939" cy="712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600" b="1" dirty="0" err="1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Tiêu</a:t>
              </a:r>
              <a:r>
                <a:rPr lang="en-US" altLang="zh-CN" sz="3600" b="1" dirty="0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chí</a:t>
              </a:r>
              <a:r>
                <a:rPr lang="en-US" altLang="zh-CN" sz="3600" b="1" dirty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đánh</a:t>
              </a:r>
              <a:r>
                <a:rPr lang="en-US" altLang="zh-CN" sz="3600" b="1" dirty="0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giá</a:t>
              </a:r>
              <a:endPara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82295" y="2472331"/>
              <a:ext cx="1800493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b="1" dirty="0" err="1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dirty="0" err="1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endPara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1</a:t>
              </a:r>
              <a:endParaRPr lang="en-US" sz="2800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82295" y="3449319"/>
              <a:ext cx="1814471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to,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rõ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82295" y="4515061"/>
              <a:ext cx="4248086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thơ</a:t>
              </a:r>
              <a:endParaRPr lang="zh-CN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17817" y="319686"/>
              <a:ext cx="709349" cy="7093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4792" y="402258"/>
              <a:ext cx="7798108" cy="694152"/>
              <a:chOff x="-165948" y="388813"/>
              <a:chExt cx="7798108" cy="694152"/>
            </a:xfrm>
          </p:grpSpPr>
          <p:sp>
            <p:nvSpPr>
              <p:cNvPr id="16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1810463" y="388813"/>
                <a:ext cx="3845286" cy="576774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D7F77">
                  <a:lumMod val="40000"/>
                  <a:lumOff val="60000"/>
                </a:srgbClr>
              </a:solidFill>
              <a:ln w="12700" cap="flat" cmpd="sng" algn="ctr">
                <a:solidFill>
                  <a:srgbClr val="FD7F77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65948" y="436634"/>
                <a:ext cx="77981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600" b="1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Luyện</a:t>
                </a:r>
                <a:r>
                  <a:rPr lang="en-US" sz="36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 trước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lớp</a:t>
                </a:r>
                <a:endPara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02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36" y="1813627"/>
            <a:ext cx="535884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686" y="2222604"/>
            <a:ext cx="7208728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Bà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bà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ngoại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t-B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từ nào em chưa hiểu nghĩa</a:t>
            </a:r>
            <a:r>
              <a:rPr lang="pt-BR" sz="36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14" y="3550627"/>
            <a:ext cx="3307373" cy="33073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7817" y="285221"/>
            <a:ext cx="5099506" cy="886120"/>
            <a:chOff x="917817" y="285221"/>
            <a:chExt cx="5099506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2265455" y="285221"/>
              <a:ext cx="3751868" cy="886120"/>
              <a:chOff x="7876269" y="104148"/>
              <a:chExt cx="3751868" cy="886120"/>
            </a:xfrm>
          </p:grpSpPr>
          <p:sp>
            <p:nvSpPr>
              <p:cNvPr id="4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135833" y="157502"/>
                <a:ext cx="32063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Giải</a:t>
                </a: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nghĩa</a:t>
                </a: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từ</a:t>
                </a:r>
                <a:endPara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17817" y="319686"/>
              <a:ext cx="709349" cy="709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3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666690" y="542991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272088" y="208778"/>
                <a:ext cx="29338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Giải</a:t>
                </a:r>
                <a:r>
                  <a:rPr kumimoji="0" lang="en-US" altLang="zh-C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nghĩa</a:t>
                </a:r>
                <a:r>
                  <a:rPr kumimoji="0" lang="en-US" altLang="zh-C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từ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86122" y="1911161"/>
            <a:ext cx="3617781" cy="1109432"/>
            <a:chOff x="6239376" y="567923"/>
            <a:chExt cx="3344413" cy="1109432"/>
          </a:xfrm>
        </p:grpSpPr>
        <p:sp>
          <p:nvSpPr>
            <p:cNvPr id="7" name="Freeform 34"/>
            <p:cNvSpPr>
              <a:spLocks noEditPoints="1"/>
            </p:cNvSpPr>
            <p:nvPr/>
          </p:nvSpPr>
          <p:spPr bwMode="auto">
            <a:xfrm>
              <a:off x="9119449" y="1404735"/>
              <a:ext cx="464340" cy="272620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EAB0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18"/>
            <p:cNvSpPr/>
            <p:nvPr/>
          </p:nvSpPr>
          <p:spPr>
            <a:xfrm>
              <a:off x="6341295" y="1339502"/>
              <a:ext cx="2763748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EAB01D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 flipV="1">
              <a:off x="6239376" y="567923"/>
              <a:ext cx="739929" cy="763583"/>
              <a:chOff x="1308" y="1009"/>
              <a:chExt cx="1001" cy="1033"/>
            </a:xfrm>
            <a:solidFill>
              <a:srgbClr val="EAB01D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690062" y="2164168"/>
            <a:ext cx="2646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lang="en-US" sz="4000" b="1" kern="0" dirty="0" err="1" smtClean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guồn</a:t>
            </a:r>
            <a:r>
              <a:rPr lang="en-US" sz="4000" b="1" kern="0" dirty="0" smtClean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sông</a:t>
            </a:r>
            <a:endParaRPr lang="en-US" sz="4000" b="1" kern="0" dirty="0">
              <a:solidFill>
                <a:srgbClr val="A868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48730" y="2292320"/>
            <a:ext cx="5830453" cy="646986"/>
          </a:xfrm>
          <a:prstGeom prst="roundRect">
            <a:avLst/>
          </a:prstGeom>
          <a:solidFill>
            <a:srgbClr val="FFD670">
              <a:lumMod val="20000"/>
              <a:lumOff val="80000"/>
            </a:srgbClr>
          </a:solidFill>
          <a:effectLst>
            <a:glow rad="101600">
              <a:srgbClr val="FFAA1F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ơi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bắt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dòng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sông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7768" y="3734803"/>
            <a:ext cx="3438088" cy="1087933"/>
            <a:chOff x="6292142" y="3416840"/>
            <a:chExt cx="3438088" cy="1087933"/>
          </a:xfrm>
        </p:grpSpPr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9344313" y="4227586"/>
              <a:ext cx="385917" cy="277187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E8808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24"/>
            <p:cNvSpPr/>
            <p:nvPr/>
          </p:nvSpPr>
          <p:spPr>
            <a:xfrm>
              <a:off x="6361343" y="4187397"/>
              <a:ext cx="2874908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E88087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 flipV="1">
              <a:off x="6292142" y="3416840"/>
              <a:ext cx="739929" cy="763583"/>
              <a:chOff x="1308" y="1009"/>
              <a:chExt cx="1001" cy="1033"/>
            </a:xfrm>
            <a:solidFill>
              <a:srgbClr val="E88087"/>
            </a:solidFill>
          </p:grpSpPr>
          <p:sp>
            <p:nvSpPr>
              <p:cNvPr id="25" name="Freeform 5"/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2102168" y="4068847"/>
            <a:ext cx="1585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</a:t>
            </a:r>
            <a:r>
              <a:rPr lang="en-US" sz="4000" b="1" kern="0" dirty="0" err="1" smtClean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hù</a:t>
            </a:r>
            <a:r>
              <a:rPr lang="en-US" sz="4000" b="1" kern="0" dirty="0" smtClean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</a:t>
            </a:r>
            <a:endParaRPr lang="en-US" sz="4000" b="1" kern="0" dirty="0">
              <a:solidFill>
                <a:srgbClr val="FD473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948730" y="3497509"/>
            <a:ext cx="5895116" cy="2281476"/>
          </a:xfrm>
          <a:prstGeom prst="roundRect">
            <a:avLst>
              <a:gd name="adj" fmla="val 13070"/>
            </a:avLst>
          </a:prstGeom>
          <a:solidFill>
            <a:srgbClr val="FD7F77">
              <a:lumMod val="20000"/>
              <a:lumOff val="80000"/>
            </a:srgbClr>
          </a:solidFill>
          <a:effectLst>
            <a:glow rad="101600">
              <a:srgbClr val="FD7F77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ất,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mịn và có nhiều chất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được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cuốn trôi theo dòng nước hoặc lắng đọng lại ở bờ sông, bãi bồi</a:t>
            </a:r>
          </a:p>
        </p:txBody>
      </p:sp>
    </p:spTree>
    <p:extLst>
      <p:ext uri="{BB962C8B-B14F-4D97-AF65-F5344CB8AC3E}">
        <p14:creationId xmlns:p14="http://schemas.microsoft.com/office/powerpoint/2010/main" val="23657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4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59350" y="516214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124182" y="3884142"/>
            <a:ext cx="8245751" cy="127664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E7F6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124182" y="2205655"/>
            <a:ext cx="8238974" cy="127663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DEEFF"/>
          </a:solidFill>
          <a:ln w="12700" cap="flat" cmpd="sng" algn="ctr">
            <a:solidFill>
              <a:srgbClr val="65C4E9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3349" y="2288023"/>
            <a:ext cx="8045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Tìm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từ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ngữ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chỉ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tình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cảm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của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bạn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nhỏ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với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bà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nội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và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bà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ngoại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.</a:t>
            </a:r>
            <a:endParaRPr lang="en-US" sz="3200" dirty="0">
              <a:solidFill>
                <a:srgbClr val="663F0D">
                  <a:lumMod val="50000"/>
                </a:srgbClr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70126" y="3983856"/>
            <a:ext cx="7853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Những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chi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tiết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nào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cho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thấy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hai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bà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rất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yêu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bạn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nhỏ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?</a:t>
            </a:r>
            <a:endParaRPr lang="en-US" sz="3200" dirty="0">
              <a:solidFill>
                <a:srgbClr val="663F0D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1560918" y="2474976"/>
            <a:ext cx="333982" cy="737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1414316" y="4153469"/>
            <a:ext cx="560378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7" y="5045509"/>
            <a:ext cx="3063175" cy="17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07514" y="578476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1535" y="1679374"/>
            <a:ext cx="7803135" cy="4416204"/>
            <a:chOff x="4086210" y="1667651"/>
            <a:chExt cx="7803135" cy="4416204"/>
          </a:xfrm>
        </p:grpSpPr>
        <p:sp>
          <p:nvSpPr>
            <p:cNvPr id="2" name="Rectangle 1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 flipV="1">
            <a:off x="4233271" y="3897021"/>
            <a:ext cx="2124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7999395" y="3897021"/>
            <a:ext cx="2484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V="1">
            <a:off x="9209548" y="5127943"/>
            <a:ext cx="1080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8211610" y="5514804"/>
            <a:ext cx="57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9162656" y="5508039"/>
            <a:ext cx="111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12" name="Group 1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14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54218" y="2359759"/>
            <a:ext cx="3080499" cy="2052779"/>
            <a:chOff x="242761" y="1832519"/>
            <a:chExt cx="3080499" cy="2052779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363414" y="2608664"/>
              <a:ext cx="2917784" cy="127663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BDEEFF"/>
            </a:solidFill>
            <a:ln w="12700" cap="flat" cmpd="sng" algn="ctr">
              <a:solidFill>
                <a:srgbClr val="65C4E9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1" y="2646816"/>
              <a:ext cx="30804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400" b="1" dirty="0" smtClean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3" t="9783" r="78299" b="63042"/>
            <a:stretch/>
          </p:blipFill>
          <p:spPr>
            <a:xfrm>
              <a:off x="1632547" y="1832519"/>
              <a:ext cx="333982" cy="73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8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59350" y="516214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124182" y="3884142"/>
            <a:ext cx="8245751" cy="127664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E7F6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124182" y="2205655"/>
            <a:ext cx="8238974" cy="127663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DEEFF"/>
          </a:solidFill>
          <a:ln w="12700" cap="flat" cmpd="sng" algn="ctr">
            <a:solidFill>
              <a:srgbClr val="65C4E9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1002" y="2216442"/>
            <a:ext cx="8045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Tìm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từ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ngữ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chỉ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tình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cảm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bạn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nhỏ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với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bà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nội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và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bà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/>
              </a:rPr>
              <a:t>ngoại</a:t>
            </a:r>
            <a:r>
              <a:rPr lang="en-US" sz="4000" b="1" dirty="0" smtClean="0">
                <a:solidFill>
                  <a:srgbClr val="0070C0"/>
                </a:solidFill>
                <a:latin typeface="Arial"/>
              </a:rPr>
              <a:t>.</a:t>
            </a:r>
            <a:endParaRPr lang="en-US" sz="40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7487" y="3884142"/>
            <a:ext cx="9114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/>
              </a:rPr>
              <a:t>Từ ngữ chỉ tình cảm của bạn nhỏ với bà nội, bà ngoại: </a:t>
            </a:r>
            <a:r>
              <a:rPr lang="en-US" sz="3600" b="1" smtClean="0">
                <a:solidFill>
                  <a:srgbClr val="ED8C60"/>
                </a:solidFill>
                <a:latin typeface="Arial"/>
              </a:rPr>
              <a:t>thương, nhớ, thiết tha.</a:t>
            </a:r>
            <a:endParaRPr lang="en-US" sz="3600" b="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1560918" y="2474976"/>
            <a:ext cx="333982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7" y="5045509"/>
            <a:ext cx="3063175" cy="17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07514" y="588528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1535" y="1727052"/>
            <a:ext cx="7803135" cy="4416204"/>
            <a:chOff x="4086210" y="1667651"/>
            <a:chExt cx="7803135" cy="4416204"/>
          </a:xfrm>
        </p:grpSpPr>
        <p:sp>
          <p:nvSpPr>
            <p:cNvPr id="2" name="Rectangle 1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3886775" y="5175621"/>
            <a:ext cx="2678148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12" name="Group 1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14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07509" y="2359759"/>
            <a:ext cx="2873690" cy="2175560"/>
            <a:chOff x="407509" y="2359759"/>
            <a:chExt cx="2873690" cy="2175560"/>
          </a:xfrm>
        </p:grpSpPr>
        <p:grpSp>
          <p:nvGrpSpPr>
            <p:cNvPr id="10" name="Group 9"/>
            <p:cNvGrpSpPr/>
            <p:nvPr/>
          </p:nvGrpSpPr>
          <p:grpSpPr>
            <a:xfrm>
              <a:off x="407509" y="3235276"/>
              <a:ext cx="2873690" cy="1300043"/>
              <a:chOff x="161244" y="3168501"/>
              <a:chExt cx="8245751" cy="1300043"/>
            </a:xfrm>
          </p:grpSpPr>
          <p:sp>
            <p:nvSpPr>
              <p:cNvPr id="21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161244" y="3168501"/>
                <a:ext cx="8245751" cy="127664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E7F6C2"/>
              </a:solidFill>
              <a:ln w="12700" cap="flat" cmpd="sng" algn="ctr">
                <a:solidFill>
                  <a:srgbClr val="92D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07188" y="3268215"/>
                <a:ext cx="785305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tiết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thấy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rất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yêu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nhỏ</a:t>
                </a:r>
                <a:r>
                  <a:rPr lang="en-US" sz="2400" b="1" dirty="0" smtClean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24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8" t="9783" r="54347" b="63042"/>
            <a:stretch/>
          </p:blipFill>
          <p:spPr>
            <a:xfrm>
              <a:off x="1390338" y="2359759"/>
              <a:ext cx="560378" cy="737992"/>
            </a:xfrm>
            <a:prstGeom prst="rect">
              <a:avLst/>
            </a:prstGeom>
          </p:spPr>
        </p:pic>
      </p:grpSp>
      <p:cxnSp>
        <p:nvCxnSpPr>
          <p:cNvPr id="25" name="Straight Connector 24"/>
          <p:cNvCxnSpPr/>
          <p:nvPr/>
        </p:nvCxnSpPr>
        <p:spPr>
          <a:xfrm flipV="1">
            <a:off x="3886775" y="5562482"/>
            <a:ext cx="3111902" cy="5744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8318098" y="3211830"/>
            <a:ext cx="1904425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8939420" y="3952270"/>
            <a:ext cx="154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9031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52" y="0"/>
            <a:ext cx="12281051" cy="6858000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1537252" y="296309"/>
            <a:ext cx="983311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-44745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902227" y="4105190"/>
            <a:ext cx="7156174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giáo </a:t>
            </a:r>
            <a:r>
              <a:rPr lang="en-US" sz="4000" b="1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2 thực hiện 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08770" y="1612017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/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</a:t>
            </a:r>
            <a:r>
              <a:rPr lang="en-US" sz="4000" i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" y="88900"/>
            <a:ext cx="1508125" cy="1483995"/>
          </a:xfrm>
        </p:spPr>
      </p:pic>
    </p:spTree>
    <p:extLst>
      <p:ext uri="{BB962C8B-B14F-4D97-AF65-F5344CB8AC3E}">
        <p14:creationId xmlns:p14="http://schemas.microsoft.com/office/powerpoint/2010/main" val="4974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59350" y="516214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124182" y="3884142"/>
            <a:ext cx="8245751" cy="127664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E7F6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069708" y="1945317"/>
            <a:ext cx="8238974" cy="127663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DEEFF"/>
          </a:solidFill>
          <a:ln w="12700" cap="flat" cmpd="sng" algn="ctr">
            <a:solidFill>
              <a:srgbClr val="65C4E9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4390" y="2101151"/>
            <a:ext cx="8045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663F0D">
                    <a:lumMod val="50000"/>
                  </a:srgbClr>
                </a:solidFill>
                <a:latin typeface="Arial"/>
              </a:rPr>
              <a:t>Những chi tiết nào cho thấy hai bà rất yêu bạn nhỏ?</a:t>
            </a:r>
            <a:endParaRPr lang="en-US" sz="3200" b="1" dirty="0">
              <a:solidFill>
                <a:srgbClr val="663F0D">
                  <a:lumMod val="50000"/>
                </a:srgbClr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5893" y="3745136"/>
            <a:ext cx="86430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92D050"/>
                </a:solidFill>
                <a:latin typeface="Arial"/>
              </a:rPr>
              <a:t>Những</a:t>
            </a:r>
            <a:r>
              <a:rPr lang="en-US" sz="3200" dirty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smtClean="0">
                <a:solidFill>
                  <a:srgbClr val="92D050"/>
                </a:solidFill>
                <a:latin typeface="Arial"/>
              </a:rPr>
              <a:t>chi tiết </a:t>
            </a:r>
            <a:r>
              <a:rPr lang="en-US" sz="3200" dirty="0" err="1" smtClean="0">
                <a:solidFill>
                  <a:srgbClr val="92D050"/>
                </a:solidFill>
                <a:latin typeface="Arial"/>
              </a:rPr>
              <a:t>cho</a:t>
            </a:r>
            <a:r>
              <a:rPr lang="en-US" sz="3200" dirty="0" smtClean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Arial"/>
              </a:rPr>
              <a:t>thấy</a:t>
            </a:r>
            <a:r>
              <a:rPr lang="en-US" sz="3200" dirty="0" smtClean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Arial"/>
              </a:rPr>
              <a:t>hai</a:t>
            </a:r>
            <a:r>
              <a:rPr lang="en-US" sz="3200" dirty="0" smtClean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Arial"/>
              </a:rPr>
              <a:t>bà</a:t>
            </a:r>
            <a:r>
              <a:rPr lang="en-US" sz="3200" dirty="0" smtClean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Arial"/>
              </a:rPr>
              <a:t>rất</a:t>
            </a:r>
            <a:r>
              <a:rPr lang="en-US" sz="3200" dirty="0" smtClean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Arial"/>
              </a:rPr>
              <a:t>yêu</a:t>
            </a:r>
            <a:r>
              <a:rPr lang="en-US" sz="3200" dirty="0" smtClean="0">
                <a:solidFill>
                  <a:srgbClr val="92D050"/>
                </a:solidFill>
                <a:latin typeface="Arial"/>
              </a:rPr>
              <a:t> </a:t>
            </a:r>
            <a:r>
              <a:rPr lang="en-US" sz="3200" err="1" smtClean="0">
                <a:solidFill>
                  <a:srgbClr val="92D050"/>
                </a:solidFill>
                <a:latin typeface="Arial"/>
              </a:rPr>
              <a:t>bạn</a:t>
            </a:r>
            <a:r>
              <a:rPr lang="en-US" sz="3200" smtClean="0">
                <a:solidFill>
                  <a:srgbClr val="92D050"/>
                </a:solidFill>
                <a:latin typeface="Arial"/>
              </a:rPr>
              <a:t> nhỏ: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smtClean="0">
                <a:solidFill>
                  <a:srgbClr val="FF6600"/>
                </a:solidFill>
                <a:latin typeface="Arial"/>
              </a:rPr>
              <a:t>Yêu cháu, bà trồng chuối, trồng na.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smtClean="0">
                <a:solidFill>
                  <a:srgbClr val="FF6600"/>
                </a:solidFill>
                <a:latin typeface="Arial"/>
              </a:rPr>
              <a:t>Bà ngoại mong, bà nội trông.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200" b="1" dirty="0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1435515" y="2474976"/>
            <a:ext cx="560378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7" y="5045509"/>
            <a:ext cx="3063175" cy="17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83044" y="586617"/>
            <a:ext cx="6354018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969840" y="1610321"/>
            <a:ext cx="6354018" cy="78459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0755" y="2697764"/>
            <a:ext cx="9432956" cy="866211"/>
            <a:chOff x="2928396" y="2186648"/>
            <a:chExt cx="7674184" cy="86621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928396" y="2186648"/>
              <a:ext cx="7674184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5E1FF"/>
            </a:solidFill>
            <a:ln w="12700" cap="flat" cmpd="sng" algn="ctr">
              <a:solidFill>
                <a:srgbClr val="CC66FF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 smtClea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52082" y="2258770"/>
              <a:ext cx="7550498" cy="69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vườn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nhà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7550" y="3836202"/>
            <a:ext cx="9432956" cy="866211"/>
            <a:chOff x="1443576" y="3940829"/>
            <a:chExt cx="9432956" cy="866211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1443576" y="3940829"/>
              <a:ext cx="9432956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BF3F9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mtClea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08383" y="3940829"/>
              <a:ext cx="917308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nội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,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/>
                  <a:sym typeface="Arial"/>
                </a:rPr>
                <a:t>ngoại</a:t>
              </a:r>
              <a:r>
                <a:rPr lang="vi-VN" sz="36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.</a:t>
              </a:r>
              <a:endParaRPr lang="vi-VN" sz="36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0755" y="4974640"/>
            <a:ext cx="9432956" cy="866211"/>
            <a:chOff x="2928395" y="2186648"/>
            <a:chExt cx="7411236" cy="86621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928395" y="2186648"/>
              <a:ext cx="7411235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FFFCD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 smtClea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5494" y="2272896"/>
              <a:ext cx="7314137" cy="69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dòng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sông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quê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33081" r="48481" b="39578"/>
          <a:stretch/>
        </p:blipFill>
        <p:spPr>
          <a:xfrm>
            <a:off x="10236585" y="3836202"/>
            <a:ext cx="1162105" cy="8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45684" y="553453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2585" y="676912"/>
            <a:ext cx="8873753" cy="709350"/>
            <a:chOff x="1102585" y="676912"/>
            <a:chExt cx="8873753" cy="709350"/>
          </a:xfrm>
        </p:grpSpPr>
        <p:grpSp>
          <p:nvGrpSpPr>
            <p:cNvPr id="3" name="Group 2"/>
            <p:cNvGrpSpPr/>
            <p:nvPr/>
          </p:nvGrpSpPr>
          <p:grpSpPr>
            <a:xfrm>
              <a:off x="2637692" y="676912"/>
              <a:ext cx="7338646" cy="709350"/>
              <a:chOff x="6229841" y="192532"/>
              <a:chExt cx="7338646" cy="709350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6229841" y="192532"/>
                <a:ext cx="7338646" cy="68928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329917" y="193996"/>
                <a:ext cx="713849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Nội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dung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chính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của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bà</a:t>
                </a:r>
                <a:r>
                  <a:rPr lang="en-US" altLang="zh-CN" sz="4000" b="1" kern="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i</a:t>
                </a:r>
                <a:r>
                  <a:rPr lang="en-US" altLang="zh-CN" sz="4000" b="1" kern="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thơ</a:t>
                </a:r>
                <a:r>
                  <a:rPr lang="en-US" altLang="zh-CN" sz="4000" b="1" kern="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là</a:t>
                </a:r>
                <a:r>
                  <a:rPr lang="en-US" altLang="zh-CN" sz="4000" b="1" kern="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gì</a:t>
                </a:r>
                <a:r>
                  <a:rPr lang="en-US" altLang="zh-CN" sz="4000" b="1" kern="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02585" y="676913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637691" y="1651392"/>
            <a:ext cx="7201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Bài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thơ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9842" y="2644471"/>
            <a:ext cx="9167840" cy="1323439"/>
            <a:chOff x="1249842" y="2644471"/>
            <a:chExt cx="9167840" cy="1323439"/>
          </a:xfrm>
        </p:grpSpPr>
        <p:sp>
          <p:nvSpPr>
            <p:cNvPr id="9" name="Rectangle 8"/>
            <p:cNvSpPr/>
            <p:nvPr/>
          </p:nvSpPr>
          <p:spPr>
            <a:xfrm>
              <a:off x="2059128" y="2644471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quý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mến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2890211"/>
              <a:ext cx="562092" cy="39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49842" y="4158416"/>
            <a:ext cx="9167840" cy="1323439"/>
            <a:chOff x="1249842" y="4158416"/>
            <a:chExt cx="9167840" cy="1323439"/>
          </a:xfrm>
        </p:grpSpPr>
        <p:sp>
          <p:nvSpPr>
            <p:cNvPr id="10" name="Rectangle 9"/>
            <p:cNvSpPr/>
            <p:nvPr/>
          </p:nvSpPr>
          <p:spPr>
            <a:xfrm>
              <a:off x="2059128" y="4158416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4444444"/>
              <a:ext cx="571644" cy="40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51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7418" y="68630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71646" y="686300"/>
            <a:ext cx="5836981" cy="863160"/>
            <a:chOff x="2509849" y="-1508739"/>
            <a:chExt cx="5836981" cy="863160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3458308" y="-1508739"/>
              <a:ext cx="4888522" cy="86316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9D6C7"/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Liên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509849" y="-1431834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574518" y="1824452"/>
            <a:ext cx="96229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tình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thương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đối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Grandparents Stock Illustrations – 16,412 Grandparents Stock Illustrations,  Vectors &amp;amp; Clipart - Dreamstim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74871"/>
            <a:ext cx="3630978" cy="36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2056" y="4020457"/>
            <a:ext cx="7097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</a:rPr>
              <a:t>Em yêu quý, kính trọng, biết ơn ông bà.</a:t>
            </a:r>
            <a:endParaRPr lang="en-US" sz="5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03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259" y="1813627"/>
            <a:ext cx="536494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14295" y="622346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2585" y="676912"/>
            <a:ext cx="8873753" cy="709350"/>
            <a:chOff x="1102585" y="676912"/>
            <a:chExt cx="8873753" cy="709350"/>
          </a:xfrm>
        </p:grpSpPr>
        <p:grpSp>
          <p:nvGrpSpPr>
            <p:cNvPr id="3" name="Group 2"/>
            <p:cNvGrpSpPr/>
            <p:nvPr/>
          </p:nvGrpSpPr>
          <p:grpSpPr>
            <a:xfrm>
              <a:off x="2637692" y="676912"/>
              <a:ext cx="7338646" cy="709350"/>
              <a:chOff x="6229841" y="192532"/>
              <a:chExt cx="7338646" cy="709350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6229841" y="192532"/>
                <a:ext cx="7338646" cy="68928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329917" y="193996"/>
                <a:ext cx="713849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Nội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dung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chính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của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bà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i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thơ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là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gì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02585" y="676913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637691" y="1651392"/>
            <a:ext cx="7201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Bài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thơ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9842" y="2644471"/>
            <a:ext cx="9167840" cy="1323439"/>
            <a:chOff x="1249842" y="2644471"/>
            <a:chExt cx="9167840" cy="1323439"/>
          </a:xfrm>
        </p:grpSpPr>
        <p:sp>
          <p:nvSpPr>
            <p:cNvPr id="9" name="Rectangle 8"/>
            <p:cNvSpPr/>
            <p:nvPr/>
          </p:nvSpPr>
          <p:spPr>
            <a:xfrm>
              <a:off x="2059128" y="2644471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quý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mến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2890211"/>
              <a:ext cx="562092" cy="39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49842" y="4158416"/>
            <a:ext cx="9167840" cy="1323439"/>
            <a:chOff x="1249842" y="4158416"/>
            <a:chExt cx="9167840" cy="1323439"/>
          </a:xfrm>
        </p:grpSpPr>
        <p:sp>
          <p:nvSpPr>
            <p:cNvPr id="10" name="Rectangle 9"/>
            <p:cNvSpPr/>
            <p:nvPr/>
          </p:nvSpPr>
          <p:spPr>
            <a:xfrm>
              <a:off x="2059128" y="4158416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4444444"/>
              <a:ext cx="571644" cy="40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35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1837" y="631742"/>
            <a:ext cx="8628091" cy="1467569"/>
            <a:chOff x="1211837" y="631742"/>
            <a:chExt cx="8628091" cy="1467569"/>
          </a:xfrm>
        </p:grpSpPr>
        <p:sp>
          <p:nvSpPr>
            <p:cNvPr id="7" name="Rectangle 6"/>
            <p:cNvSpPr/>
            <p:nvPr/>
          </p:nvSpPr>
          <p:spPr>
            <a:xfrm>
              <a:off x="3054489" y="631742"/>
              <a:ext cx="6785439" cy="119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211837" y="631742"/>
              <a:ext cx="8334491" cy="1467569"/>
              <a:chOff x="1430832" y="-1508740"/>
              <a:chExt cx="8334491" cy="1467569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3567085" y="-1508740"/>
                <a:ext cx="6198238" cy="1467569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1430832" y="-1436674"/>
                <a:ext cx="709349" cy="709349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3348090" y="703808"/>
              <a:ext cx="59881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sẽ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thơ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giọng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như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thế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nào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?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84" y="2386933"/>
            <a:ext cx="7030248" cy="40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11224" y="59965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48841" y="646630"/>
            <a:ext cx="4634997" cy="646331"/>
            <a:chOff x="7384428" y="159791"/>
            <a:chExt cx="4634997" cy="646331"/>
          </a:xfrm>
        </p:grpSpPr>
        <p:sp>
          <p:nvSpPr>
            <p:cNvPr id="3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72335" y="159791"/>
              <a:ext cx="3733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0674" y="1490032"/>
            <a:ext cx="6246440" cy="4829436"/>
            <a:chOff x="1823639" y="1482625"/>
            <a:chExt cx="6246440" cy="4829436"/>
          </a:xfrm>
        </p:grpSpPr>
        <p:sp>
          <p:nvSpPr>
            <p:cNvPr id="5" name="Rectangle 4"/>
            <p:cNvSpPr/>
            <p:nvPr/>
          </p:nvSpPr>
          <p:spPr>
            <a:xfrm>
              <a:off x="1974079" y="2126300"/>
              <a:ext cx="6096000" cy="41857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3639" y="1482625"/>
              <a:ext cx="3684467" cy="83895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578" y="2532592"/>
            <a:ext cx="4346449" cy="2340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64637" y="690167"/>
            <a:ext cx="709349" cy="7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016" y="553453"/>
            <a:ext cx="6077395" cy="91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66338" y="1470902"/>
            <a:ext cx="4583724" cy="4829436"/>
            <a:chOff x="4101367" y="1341948"/>
            <a:chExt cx="4583724" cy="4829436"/>
          </a:xfrm>
        </p:grpSpPr>
        <p:sp>
          <p:nvSpPr>
            <p:cNvPr id="5" name="Rectangle 4"/>
            <p:cNvSpPr/>
            <p:nvPr/>
          </p:nvSpPr>
          <p:spPr>
            <a:xfrm>
              <a:off x="4251807" y="1985623"/>
              <a:ext cx="4433284" cy="4185761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1367" y="1341948"/>
              <a:ext cx="3684467" cy="83895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689869">
            <a:off x="2044125" y="4795779"/>
            <a:ext cx="2284584" cy="1612478"/>
            <a:chOff x="561349" y="4657649"/>
            <a:chExt cx="2273063" cy="153588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74" y="2309854"/>
            <a:ext cx="5181944" cy="24155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64637" y="690167"/>
            <a:ext cx="5719199" cy="709349"/>
            <a:chOff x="2764637" y="690167"/>
            <a:chExt cx="5719199" cy="709349"/>
          </a:xfrm>
        </p:grpSpPr>
        <p:grpSp>
          <p:nvGrpSpPr>
            <p:cNvPr id="7" name="Group 6"/>
            <p:cNvGrpSpPr/>
            <p:nvPr/>
          </p:nvGrpSpPr>
          <p:grpSpPr>
            <a:xfrm>
              <a:off x="3848839" y="703825"/>
              <a:ext cx="4634997" cy="646331"/>
              <a:chOff x="7384428" y="159791"/>
              <a:chExt cx="4634997" cy="646331"/>
            </a:xfrm>
          </p:grpSpPr>
          <p:sp>
            <p:nvSpPr>
              <p:cNvPr id="8" name="Rectangle: Rounded Corners 43">
                <a:extLst>
                  <a:ext uri="{FF2B5EF4-FFF2-40B4-BE49-F238E27FC236}">
                    <a16:creationId xmlns:a16="http://schemas.microsoft.com/office/drawing/2014/main" xmlns="" id="{9D645240-D005-4810-AC9C-C05A048A4394}"/>
                  </a:ext>
                </a:extLst>
              </p:cNvPr>
              <p:cNvSpPr/>
              <p:nvPr/>
            </p:nvSpPr>
            <p:spPr>
              <a:xfrm>
                <a:off x="7384428" y="208778"/>
                <a:ext cx="4634997" cy="576774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85823" y="159791"/>
                <a:ext cx="45063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Luyện</a:t>
                </a:r>
                <a:r>
                  <a:rPr kumimoji="0" lang="en-US" sz="36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trong</a:t>
                </a:r>
                <a:r>
                  <a:rPr kumimoji="0" lang="en-US" sz="36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nhóm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764637" y="690167"/>
              <a:ext cx="709349" cy="709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2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6.googleusercontent.com/tawrLqvjRZkmkTdz30ZL7FAfgKcZ2WA74wOADLOYNixnckfOS_odplkdYRlQkW1FQyvKsoKTzVq-2taN3ZJZHk0E5G8VSgk2S9JkTavlWJTfFqyR5LgH_PO-dZTSdF6HpZzGQ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9702" y="2512294"/>
            <a:ext cx="5406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bên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nội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bên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cha.</a:t>
            </a:r>
          </a:p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cha,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thương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hai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31" name="Picture 7" descr="https://lh4.googleusercontent.com/Cnf-n4Hax1Lbz06K2rZgUJ4uHFGMLRZQRB3Izf337WNx2ZH9VR9XAWOCdzL0y8twlaLY7W0YvuHEVW5mrMbzwuzy_IM9EI5bJhwqOPayMuSXNy7FT4mgriQedJbAPO4HZUvsZA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DVT_UNN-rqZv_J6NczM5EWxGLZjYJiE1Zy9gPDOXcYIYVpRhsecnCY-NdnnFS-5VZEte_IbbDN0A91i0clE0zmRPILD-XrnozIOW73neQfUdZLFa-HvXs4qKgpwB49Fg8PD9yX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HciHIYOxTPpxcXo7D4Nx_RImq2B4S-12dsmdrUU55tMBO9V2WQqhpibgULm1HMzWNz66ezlBpDLubMl95SBzziAPpg7FsE6anfuQ8S9EQwOt0NUf0HE5n7dVAM25ffm5rYgbrt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174607" y="2686856"/>
            <a:ext cx="1539744" cy="515332"/>
          </a:xfrm>
          <a:prstGeom prst="roundRect">
            <a:avLst>
              <a:gd name="adj" fmla="val 31248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549967" y="4149702"/>
            <a:ext cx="1728000" cy="515332"/>
          </a:xfrm>
          <a:prstGeom prst="roundRect">
            <a:avLst>
              <a:gd name="adj" fmla="val 24890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65164" y="4904616"/>
            <a:ext cx="2013749" cy="515332"/>
          </a:xfrm>
          <a:prstGeom prst="roundRect">
            <a:avLst>
              <a:gd name="adj" fmla="val 28265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299702" y="2680048"/>
            <a:ext cx="1863754" cy="515332"/>
          </a:xfrm>
          <a:prstGeom prst="roundRect">
            <a:avLst>
              <a:gd name="adj" fmla="val 3721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624127" y="3422881"/>
            <a:ext cx="1865354" cy="515332"/>
          </a:xfrm>
          <a:prstGeom prst="roundRect">
            <a:avLst>
              <a:gd name="adj" fmla="val 2826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333151" y="4146638"/>
            <a:ext cx="1562607" cy="515332"/>
          </a:xfrm>
          <a:prstGeom prst="roundRect">
            <a:avLst>
              <a:gd name="adj" fmla="val 3228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296471" y="4925004"/>
            <a:ext cx="2296920" cy="515332"/>
          </a:xfrm>
          <a:prstGeom prst="roundRect">
            <a:avLst>
              <a:gd name="adj" fmla="val 3423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299702" y="3411009"/>
            <a:ext cx="2293689" cy="515332"/>
          </a:xfrm>
          <a:prstGeom prst="roundRect">
            <a:avLst>
              <a:gd name="adj" fmla="val 28265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296471" y="4126189"/>
            <a:ext cx="1208280" cy="515332"/>
          </a:xfrm>
          <a:prstGeom prst="roundRect">
            <a:avLst>
              <a:gd name="adj" fmla="val 37212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63207" y="2691902"/>
            <a:ext cx="792122" cy="515332"/>
          </a:xfrm>
          <a:prstGeom prst="roundRect">
            <a:avLst>
              <a:gd name="adj" fmla="val 26774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lh4.googleusercontent.com/6MeeIsjij2ydFf1dQDpmQLJqH4oDW6tD0cDpQBrIY84_Sxdb3i-XsiZEQI7yghzXYeF3F4uG88KKXz3p7ojBi6dx26CHzivHVexUn_Cxs9VBgmOv3qFLDr2WWgwu06ySGzJhLU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0021" y="5379616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83" y="865452"/>
            <a:ext cx="2638425" cy="2562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67" y="3572440"/>
            <a:ext cx="2283734" cy="2527332"/>
          </a:xfrm>
          <a:prstGeom prst="rect">
            <a:avLst/>
          </a:prstGeom>
        </p:spPr>
      </p:pic>
      <p:pic>
        <p:nvPicPr>
          <p:cNvPr id="13" name="w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034" name="Picture 10" descr="Premium Vector | Cartoon button set game pack, gui element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804993" y="5600260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784600" y="654952"/>
            <a:ext cx="4584700" cy="10765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082" y="569409"/>
            <a:ext cx="4869896" cy="16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54 L -0.00052 -0.3634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36343 L 0.00052 -0.5120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xmlns="" id="{B07D3780-2260-46BC-B3C6-30A20377408B}"/>
              </a:ext>
            </a:extLst>
          </p:cNvPr>
          <p:cNvSpPr txBox="1"/>
          <p:nvPr/>
        </p:nvSpPr>
        <p:spPr>
          <a:xfrm>
            <a:off x="3312170" y="381050"/>
            <a:ext cx="552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Hai </a:t>
            </a:r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280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08 </a:t>
            </a:r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11 </a:t>
            </a:r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2021</a:t>
            </a:r>
            <a:endParaRPr lang="zh-CN" altLang="en-US" sz="2800" dirty="0"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610" y="1868489"/>
            <a:ext cx="6383065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8900" y="584200"/>
            <a:ext cx="44196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752" y="461355"/>
            <a:ext cx="4869896" cy="16680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58368" y="2607312"/>
            <a:ext cx="7338646" cy="1951988"/>
            <a:chOff x="2458368" y="2607312"/>
            <a:chExt cx="7338646" cy="1951988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458368" y="2607312"/>
              <a:ext cx="7338646" cy="1951988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20109" y="2921586"/>
              <a:ext cx="621516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hãy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chọn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học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thuộc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2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khổ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thơ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thích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19259" r="32522" b="29815"/>
          <a:stretch/>
        </p:blipFill>
        <p:spPr>
          <a:xfrm>
            <a:off x="795654" y="3886856"/>
            <a:ext cx="2353945" cy="25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03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76" y="1664398"/>
            <a:ext cx="517595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4027" y="569799"/>
            <a:ext cx="5842931" cy="136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04027" y="569799"/>
            <a:ext cx="5328302" cy="1220901"/>
            <a:chOff x="2904027" y="569799"/>
            <a:chExt cx="5328302" cy="12209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4027" y="688780"/>
              <a:ext cx="1070032" cy="9829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4060" y="569799"/>
              <a:ext cx="4258269" cy="12209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288434" y="812512"/>
              <a:ext cx="3629520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31319" y="1939066"/>
            <a:ext cx="9943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tâm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chăm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79321" y="2769066"/>
            <a:ext cx="4321968" cy="3237154"/>
            <a:chOff x="1443832" y="2860901"/>
            <a:chExt cx="4321968" cy="3237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3832" y="2860901"/>
              <a:ext cx="4321968" cy="323715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631632" y="3695146"/>
              <a:ext cx="1946367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ủa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48238" y="2769066"/>
            <a:ext cx="4225032" cy="3237154"/>
            <a:chOff x="5805438" y="2860901"/>
            <a:chExt cx="4225032" cy="32371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5438" y="2860901"/>
              <a:ext cx="4225032" cy="323715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17707" y="3695146"/>
              <a:ext cx="1800493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ủa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endParaRPr lang="en-US" sz="16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" y="4988306"/>
            <a:ext cx="3260725" cy="18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7010668" y="2507802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6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5109089" y="174402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866806" y="2485594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Tham</a:t>
            </a:r>
            <a:r>
              <a:rPr lang="en-US" altLang="zh-CN" sz="4000" b="1" dirty="0" smtClean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quan</a:t>
            </a:r>
            <a:endParaRPr lang="zh-CN" altLang="en-US" sz="4000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6934424" y="3215745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Nhận</a:t>
            </a:r>
            <a:r>
              <a:rPr lang="en-US" altLang="zh-CN" sz="4000" b="1" dirty="0" smtClean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xét</a:t>
            </a:r>
            <a:endParaRPr lang="zh-CN" altLang="en-US" sz="4000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8719" y="2057161"/>
            <a:ext cx="4659604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Di </a:t>
            </a:r>
            <a:r>
              <a:rPr lang="en-US" sz="2800" dirty="0" err="1">
                <a:solidFill>
                  <a:srgbClr val="000000"/>
                </a:solidFill>
              </a:rPr>
              <a:t>chuyển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tham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quan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vườn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hoa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err="1" smtClean="0">
                <a:solidFill>
                  <a:srgbClr val="000000"/>
                </a:solidFill>
              </a:rPr>
              <a:t>các</a:t>
            </a:r>
            <a:r>
              <a:rPr lang="en-US" sz="2800" smtClean="0">
                <a:solidFill>
                  <a:srgbClr val="000000"/>
                </a:solidFill>
              </a:rPr>
              <a:t> nhóm.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7356" y="4672613"/>
            <a:ext cx="525799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thêm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từ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err="1" smtClean="0">
                <a:solidFill>
                  <a:srgbClr val="000000"/>
                </a:solidFill>
              </a:rPr>
              <a:t>nhóm</a:t>
            </a:r>
            <a:r>
              <a:rPr lang="en-US" sz="2800" smtClean="0">
                <a:solidFill>
                  <a:srgbClr val="000000"/>
                </a:solidFill>
              </a:rPr>
              <a:t> bạn.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err="1" smtClean="0">
                <a:solidFill>
                  <a:srgbClr val="000000"/>
                </a:solidFill>
              </a:rPr>
              <a:t>thắc</a:t>
            </a:r>
            <a:r>
              <a:rPr lang="en-US" sz="2800" smtClean="0">
                <a:solidFill>
                  <a:srgbClr val="000000"/>
                </a:solidFill>
              </a:rPr>
              <a:t> mắc.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86181" y="3436602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734" y="3709822"/>
            <a:ext cx="787616" cy="7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417" y="221338"/>
            <a:ext cx="609652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3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/>
        </p:blipFill>
        <p:spPr bwMode="auto">
          <a:xfrm>
            <a:off x="1027083" y="229679"/>
            <a:ext cx="5170517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/>
        </p:blipFill>
        <p:spPr bwMode="auto">
          <a:xfrm>
            <a:off x="7226300" y="276977"/>
            <a:ext cx="4965700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494511" y="5593916"/>
            <a:ext cx="2594756" cy="897085"/>
            <a:chOff x="2443711" y="5593916"/>
            <a:chExt cx="2594756" cy="897085"/>
          </a:xfrm>
        </p:grpSpPr>
        <p:sp>
          <p:nvSpPr>
            <p:cNvPr id="30" name="Rounded Rectangle 29"/>
            <p:cNvSpPr/>
            <p:nvPr/>
          </p:nvSpPr>
          <p:spPr>
            <a:xfrm>
              <a:off x="2443711" y="5593916"/>
              <a:ext cx="2594756" cy="897085"/>
            </a:xfrm>
            <a:prstGeom prst="roundRect">
              <a:avLst>
                <a:gd name="adj" fmla="val 37212"/>
              </a:avLst>
            </a:prstGeom>
            <a:solidFill>
              <a:srgbClr val="E5F7B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581957" y="5688515"/>
              <a:ext cx="23182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em.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03211" y="5593915"/>
            <a:ext cx="2594756" cy="897085"/>
            <a:chOff x="2443711" y="5593916"/>
            <a:chExt cx="2594756" cy="897085"/>
          </a:xfrm>
        </p:grpSpPr>
        <p:sp>
          <p:nvSpPr>
            <p:cNvPr id="33" name="Rounded Rectangle 32"/>
            <p:cNvSpPr/>
            <p:nvPr/>
          </p:nvSpPr>
          <p:spPr>
            <a:xfrm>
              <a:off x="2443711" y="5593916"/>
              <a:ext cx="2594756" cy="897085"/>
            </a:xfrm>
            <a:prstGeom prst="roundRect">
              <a:avLst>
                <a:gd name="adj" fmla="val 37212"/>
              </a:avLst>
            </a:prstGeom>
            <a:solidFill>
              <a:srgbClr val="E5F7B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81957" y="5688515"/>
              <a:ext cx="23182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thân.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" y="229679"/>
            <a:ext cx="2920802" cy="21876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155" y="146932"/>
            <a:ext cx="3071289" cy="23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hildren play clouds design over sky background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5"/>
          <a:stretch/>
        </p:blipFill>
        <p:spPr bwMode="auto">
          <a:xfrm>
            <a:off x="-58254" y="1241"/>
            <a:ext cx="12547826" cy="78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8703" y="97959"/>
            <a:ext cx="10952963" cy="3756007"/>
            <a:chOff x="881163" y="389142"/>
            <a:chExt cx="10956925" cy="37573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163" y="1490925"/>
              <a:ext cx="26543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0" y="1547966"/>
              <a:ext cx="2720975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Users\Admin\Desktop\mat-vui-icon.png.cr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04"/>
            <a:stretch>
              <a:fillRect/>
            </a:stretch>
          </p:blipFill>
          <p:spPr bwMode="auto">
            <a:xfrm>
              <a:off x="4726815" y="1529819"/>
              <a:ext cx="2498725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881163" y="389142"/>
              <a:ext cx="10956925" cy="5429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05681" y="3561732"/>
              <a:ext cx="3186112" cy="584775"/>
              <a:chOff x="1624013" y="5029200"/>
              <a:chExt cx="3578965" cy="584775"/>
            </a:xfrm>
          </p:grpSpPr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2160587" y="5029200"/>
                <a:ext cx="304239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630049" algn="l"/>
                  </a:tabLst>
                </a:pP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Rất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9" name="TextBox 11"/>
              <p:cNvSpPr txBox="1">
                <a:spLocks noChangeArrowheads="1"/>
              </p:cNvSpPr>
              <p:nvPr/>
            </p:nvSpPr>
            <p:spPr bwMode="auto">
              <a:xfrm>
                <a:off x="1624013" y="5113338"/>
                <a:ext cx="533400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983345" y="3547108"/>
              <a:ext cx="2274887" cy="584775"/>
              <a:chOff x="1624013" y="5029200"/>
              <a:chExt cx="2555384" cy="584775"/>
            </a:xfrm>
          </p:grpSpPr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160587" y="5029200"/>
                <a:ext cx="201881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630049" algn="l"/>
                  </a:tabLst>
                </a:pP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7" name="TextBox 11"/>
              <p:cNvSpPr txBox="1">
                <a:spLocks noChangeArrowheads="1"/>
              </p:cNvSpPr>
              <p:nvPr/>
            </p:nvSpPr>
            <p:spPr bwMode="auto">
              <a:xfrm>
                <a:off x="1624013" y="5113338"/>
                <a:ext cx="533400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8285163" y="3547238"/>
              <a:ext cx="3289299" cy="584775"/>
              <a:chOff x="1624013" y="5029200"/>
              <a:chExt cx="3694874" cy="584775"/>
            </a:xfrm>
          </p:grpSpPr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2160587" y="5029200"/>
                <a:ext cx="31583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630049" algn="l"/>
                  </a:tabLst>
                </a:pP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Chưa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5" name="TextBox 11"/>
              <p:cNvSpPr txBox="1">
                <a:spLocks noChangeArrowheads="1"/>
              </p:cNvSpPr>
              <p:nvPr/>
            </p:nvSpPr>
            <p:spPr bwMode="auto">
              <a:xfrm>
                <a:off x="1624013" y="5113338"/>
                <a:ext cx="533400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7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79" y="2480"/>
            <a:ext cx="12272170" cy="6853041"/>
          </a:xfrm>
        </p:spPr>
      </p:pic>
      <p:sp>
        <p:nvSpPr>
          <p:cNvPr id="7" name="Title 1"/>
          <p:cNvSpPr txBox="1"/>
          <p:nvPr/>
        </p:nvSpPr>
        <p:spPr>
          <a:xfrm>
            <a:off x="1631004" y="2272823"/>
            <a:ext cx="8929993" cy="1332742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98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4408" y="4661584"/>
            <a:ext cx="12183185" cy="1332742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498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498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918148" y="298575"/>
            <a:ext cx="10824290" cy="1332742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498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08051" y="1606452"/>
            <a:ext cx="5244481" cy="1"/>
            <a:chOff x="4238625" y="1630017"/>
            <a:chExt cx="5248275" cy="1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/>
          <p:nvPr/>
        </p:nvSpPr>
        <p:spPr>
          <a:xfrm>
            <a:off x="2646030" y="3854150"/>
            <a:ext cx="7282988" cy="598681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998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thể giáo </a:t>
            </a:r>
            <a:r>
              <a:rPr lang="en-US" sz="3998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998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2 thực hiện  </a:t>
            </a:r>
            <a:r>
              <a:rPr lang="en-US" sz="3998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998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4" y="91315"/>
            <a:ext cx="1472769" cy="148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318" y="1628303"/>
            <a:ext cx="70414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0443" y="364007"/>
            <a:ext cx="8640056" cy="1197604"/>
            <a:chOff x="890443" y="364007"/>
            <a:chExt cx="8640056" cy="1197604"/>
          </a:xfrm>
        </p:grpSpPr>
        <p:grpSp>
          <p:nvGrpSpPr>
            <p:cNvPr id="12" name="Group 11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/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>
            <a:xfrm>
              <a:off x="1904214" y="369795"/>
              <a:ext cx="7626285" cy="1191816"/>
            </a:xfrm>
            <a:prstGeom prst="roundRect">
              <a:avLst/>
            </a:prstGeom>
            <a:solidFill>
              <a:srgbClr val="FFF1C6"/>
            </a:solidFill>
            <a:ln>
              <a:solidFill>
                <a:srgbClr val="FFC000"/>
              </a:solidFill>
              <a:prstDash val="lg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Nói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tên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một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vài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điều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biết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về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ông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bà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hoặc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người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thân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của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theo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gợi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ý: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0915" y="2598991"/>
            <a:ext cx="2659728" cy="1457910"/>
            <a:chOff x="694868" y="2300140"/>
            <a:chExt cx="2529099" cy="1457910"/>
          </a:xfrm>
        </p:grpSpPr>
        <p:sp>
          <p:nvSpPr>
            <p:cNvPr id="16" name="Google Shape;1358;p48"/>
            <p:cNvSpPr/>
            <p:nvPr/>
          </p:nvSpPr>
          <p:spPr>
            <a:xfrm>
              <a:off x="694868" y="2300140"/>
              <a:ext cx="2529099" cy="1457910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9DDDD1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01889" y="2675152"/>
              <a:ext cx="211161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kern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Tên, tuổi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68018" y="2300140"/>
            <a:ext cx="3276728" cy="1821332"/>
            <a:chOff x="4778235" y="2225215"/>
            <a:chExt cx="3276728" cy="1821332"/>
          </a:xfrm>
        </p:grpSpPr>
        <p:sp>
          <p:nvSpPr>
            <p:cNvPr id="15" name="Google Shape;1356;p48"/>
            <p:cNvSpPr/>
            <p:nvPr/>
          </p:nvSpPr>
          <p:spPr>
            <a:xfrm>
              <a:off x="4778235" y="2225215"/>
              <a:ext cx="3276728" cy="1821332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FFC6BB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2020" y="2781938"/>
              <a:ext cx="30091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 err="1">
                  <a:solidFill>
                    <a:srgbClr val="FA5456"/>
                  </a:solidFill>
                  <a:latin typeface="Arial" panose="020B0604020202020204" pitchFamily="34" charset="0"/>
                </a:rPr>
                <a:t>n</a:t>
              </a:r>
              <a:r>
                <a:rPr lang="en-US" sz="4000" kern="0" dirty="0" err="1" smtClean="0">
                  <a:solidFill>
                    <a:srgbClr val="FA5456"/>
                  </a:solidFill>
                  <a:latin typeface="Arial" panose="020B0604020202020204" pitchFamily="34" charset="0"/>
                </a:rPr>
                <a:t>ghề</a:t>
              </a:r>
              <a:r>
                <a:rPr lang="en-US" sz="4000" kern="0" dirty="0" smtClean="0">
                  <a:solidFill>
                    <a:srgbClr val="FA5456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FA5456"/>
                  </a:solidFill>
                  <a:latin typeface="Arial" panose="020B0604020202020204" pitchFamily="34" charset="0"/>
                </a:rPr>
                <a:t>nghiệp</a:t>
              </a:r>
              <a:endParaRPr lang="en-US" sz="2400" dirty="0">
                <a:solidFill>
                  <a:srgbClr val="FA5456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46832" y="2631109"/>
            <a:ext cx="2555906" cy="1545353"/>
            <a:chOff x="4778235" y="2225215"/>
            <a:chExt cx="2555906" cy="1545353"/>
          </a:xfrm>
        </p:grpSpPr>
        <p:sp>
          <p:nvSpPr>
            <p:cNvPr id="20" name="Google Shape;1356;p48"/>
            <p:cNvSpPr/>
            <p:nvPr/>
          </p:nvSpPr>
          <p:spPr>
            <a:xfrm>
              <a:off x="4778235" y="2225215"/>
              <a:ext cx="2555906" cy="1545353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E7F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63525" y="2643948"/>
              <a:ext cx="23706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kern="0" smtClean="0">
                  <a:solidFill>
                    <a:srgbClr val="00B050"/>
                  </a:solidFill>
                  <a:latin typeface="Arial" panose="020B0604020202020204" pitchFamily="34" charset="0"/>
                </a:rPr>
                <a:t>Sở thích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15" y="4496484"/>
            <a:ext cx="2489462" cy="24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xmlns="" id="{B07D3780-2260-46BC-B3C6-30A20377408B}"/>
              </a:ext>
            </a:extLst>
          </p:cNvPr>
          <p:cNvSpPr txBox="1"/>
          <p:nvPr/>
        </p:nvSpPr>
        <p:spPr>
          <a:xfrm>
            <a:off x="3356951" y="159517"/>
            <a:ext cx="54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Hai </a:t>
            </a:r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280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08 </a:t>
            </a:r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11 </a:t>
            </a:r>
            <a:r>
              <a:rPr lang="en-US" altLang="zh-CN" sz="280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280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2021</a:t>
            </a:r>
            <a:endParaRPr lang="zh-CN" altLang="en-US" sz="2800" dirty="0"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821" y="964708"/>
            <a:ext cx="4261473" cy="1487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229" y="2395167"/>
            <a:ext cx="6431837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8842" y="505326"/>
            <a:ext cx="5919537" cy="105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" b="83728" l="3077" r="69451"/>
                    </a14:imgEffect>
                  </a14:imgLayer>
                </a14:imgProps>
              </a:ext>
            </a:extLst>
          </a:blip>
          <a:srcRect l="2878" t="795" r="30136" b="16350"/>
          <a:stretch/>
        </p:blipFill>
        <p:spPr>
          <a:xfrm>
            <a:off x="1762813" y="1564848"/>
            <a:ext cx="2842364" cy="4891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124" y="3100922"/>
            <a:ext cx="5187215" cy="309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B07D3780-2260-46BC-B3C6-30A20377408B}"/>
              </a:ext>
            </a:extLst>
          </p:cNvPr>
          <p:cNvSpPr txBox="1"/>
          <p:nvPr/>
        </p:nvSpPr>
        <p:spPr>
          <a:xfrm>
            <a:off x="4088835" y="691770"/>
            <a:ext cx="3995478" cy="720000"/>
          </a:xfrm>
          <a:prstGeom prst="roundRect">
            <a:avLst>
              <a:gd name="adj" fmla="val 245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Bà</a:t>
            </a:r>
            <a:r>
              <a:rPr lang="en-US" altLang="zh-CN" sz="3600" dirty="0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nội</a:t>
            </a:r>
            <a:r>
              <a:rPr lang="en-US" altLang="zh-CN" sz="3600" dirty="0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, </a:t>
            </a:r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bà</a:t>
            </a:r>
            <a:r>
              <a:rPr lang="en-US" altLang="zh-CN" sz="3600" dirty="0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ngoại</a:t>
            </a:r>
            <a:endParaRPr lang="zh-CN" altLang="en-US" sz="3600" dirty="0">
              <a:solidFill>
                <a:srgbClr val="FE6F24"/>
              </a:solidFill>
              <a:latin typeface="Coiny" panose="02000903060500060000" pitchFamily="2" charset="0"/>
              <a:ea typeface="字魂27号-布丁体" panose="00000500000000000000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13734" y="1768570"/>
            <a:ext cx="4157220" cy="867267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6" name="Rounded Rectangular Callout 5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83347" y="1675315"/>
              <a:ext cx="354327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nói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ai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9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22" y="1885845"/>
            <a:ext cx="5968501" cy="27861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3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1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  <a:endParaRPr lang="en-US" altLang="zh-CN" sz="3600" b="1" kern="0" dirty="0" smtClean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zh-CN" sz="36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645703" y="3078790"/>
            <a:ext cx="2695696" cy="3303003"/>
          </a:xfrm>
          <a:prstGeom prst="rect">
            <a:avLst/>
          </a:prstGeom>
        </p:spPr>
      </p:pic>
      <p:pic>
        <p:nvPicPr>
          <p:cNvPr id="3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8095" y="248592"/>
            <a:ext cx="3432257" cy="771715"/>
            <a:chOff x="1018095" y="248592"/>
            <a:chExt cx="3432257" cy="771715"/>
          </a:xfrm>
        </p:grpSpPr>
        <p:sp>
          <p:nvSpPr>
            <p:cNvPr id="37" name="Rounded Rectangle 36"/>
            <p:cNvSpPr/>
            <p:nvPr/>
          </p:nvSpPr>
          <p:spPr>
            <a:xfrm>
              <a:off x="1933396" y="286465"/>
              <a:ext cx="2516956" cy="733842"/>
            </a:xfrm>
            <a:prstGeom prst="roundRect">
              <a:avLst>
                <a:gd name="adj" fmla="val 20622"/>
              </a:avLst>
            </a:prstGeom>
            <a:solidFill>
              <a:srgbClr val="CBEA7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36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lang="zh-CN" altLang="en-US" sz="36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018095" y="248592"/>
              <a:ext cx="630762" cy="630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8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86201" y="611146"/>
            <a:ext cx="6232358" cy="11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069946" y="678552"/>
            <a:ext cx="2053093" cy="1364438"/>
            <a:chOff x="9277729" y="5314078"/>
            <a:chExt cx="2327307" cy="13810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9277729" y="5314078"/>
              <a:ext cx="1168923" cy="13732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10510443" y="5321932"/>
              <a:ext cx="1094593" cy="137320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092710" y="1492591"/>
            <a:ext cx="8283121" cy="4777970"/>
            <a:chOff x="2090770" y="1410530"/>
            <a:chExt cx="8283121" cy="4777970"/>
          </a:xfrm>
        </p:grpSpPr>
        <p:sp>
          <p:nvSpPr>
            <p:cNvPr id="3" name="Rectangle 2"/>
            <p:cNvSpPr/>
            <p:nvPr/>
          </p:nvSpPr>
          <p:spPr>
            <a:xfrm>
              <a:off x="2090770" y="2187405"/>
              <a:ext cx="3709670" cy="3847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290457" y="2187405"/>
              <a:ext cx="4083434" cy="400109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6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900" y="1410530"/>
              <a:ext cx="3684467" cy="83895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08254" y="636011"/>
            <a:ext cx="5323920" cy="721340"/>
            <a:chOff x="3008254" y="636011"/>
            <a:chExt cx="5323920" cy="721340"/>
          </a:xfrm>
        </p:grpSpPr>
        <p:sp>
          <p:nvSpPr>
            <p:cNvPr id="6" name="Rounded Rectangle 5"/>
            <p:cNvSpPr/>
            <p:nvPr/>
          </p:nvSpPr>
          <p:spPr>
            <a:xfrm>
              <a:off x="3803271" y="636011"/>
              <a:ext cx="4528903" cy="72134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08254" y="678553"/>
              <a:ext cx="629993" cy="629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7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749838075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1231</Words>
  <Application>Microsoft Office PowerPoint</Application>
  <PresentationFormat>Custom</PresentationFormat>
  <Paragraphs>217</Paragraphs>
  <Slides>37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千图网海量PPT模板www.58pic.com​​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THU VIEN</cp:lastModifiedBy>
  <cp:revision>160</cp:revision>
  <dcterms:created xsi:type="dcterms:W3CDTF">2019-05-21T17:26:33Z</dcterms:created>
  <dcterms:modified xsi:type="dcterms:W3CDTF">2021-11-13T04:07:45Z</dcterms:modified>
</cp:coreProperties>
</file>